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88" r:id="rId3"/>
    <p:sldId id="282" r:id="rId4"/>
    <p:sldId id="283" r:id="rId5"/>
    <p:sldId id="284" r:id="rId6"/>
    <p:sldId id="285" r:id="rId7"/>
    <p:sldId id="286" r:id="rId8"/>
    <p:sldId id="266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3/19/2022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3/19/2022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3/19/2022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3/19/2022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572783"/>
            <a:ext cx="7008574" cy="13969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Cynthiana-Harrison County Public Library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254" y="3200400"/>
            <a:ext cx="7008574" cy="939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2021 – 2024 Strategic Plan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40C8-BE04-407D-B3FA-C58928337EB2}"/>
              </a:ext>
            </a:extLst>
          </p:cNvPr>
          <p:cNvSpPr txBox="1"/>
          <p:nvPr/>
        </p:nvSpPr>
        <p:spPr>
          <a:xfrm>
            <a:off x="5408612" y="4894472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reat libraries build communities.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087C1-E986-420D-A219-C25F2DF6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2" y="2971800"/>
            <a:ext cx="7008574" cy="3429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Engaging our community, providing access to information, inspiring life-long learning.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594F4-51BE-4C44-97ED-0DE0704E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372" y="838200"/>
            <a:ext cx="7008574" cy="10668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1350-BA47-42B2-BD9E-397D815F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2209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1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library is a central resource for Harrison County residents through the adoption and implementation of a capital improvements and maintenance plan.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CA47F-D909-42BD-AEE7-EE3665F5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895600"/>
            <a:ext cx="10157354" cy="3657600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 a facilities upgrade and maintenance plan and budget.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 and implement a collections management plan.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the utilization of space to increase the capacity of key areas to address patron needs.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12-18 months review progress on the plan.</a:t>
            </a:r>
          </a:p>
        </p:txBody>
      </p:sp>
    </p:spTree>
    <p:extLst>
      <p:ext uri="{BB962C8B-B14F-4D97-AF65-F5344CB8AC3E}">
        <p14:creationId xmlns:p14="http://schemas.microsoft.com/office/powerpoint/2010/main" val="156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6F98-8B8F-4A50-91C0-3DA8B16D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2057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2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and, where appropriate, expand programs and services to meet the changing needs of Harrison County residents and businesses.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DAA3-EF4C-44AF-87D8-9B1A6403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895600"/>
            <a:ext cx="10157354" cy="39624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develop partnership opportunities with community organizations to extend library programs and resources throughout the county.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outreach opportunities with the Bookmobile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technology-based services for patrons.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D895-D78F-4D89-BCB9-D5DF7192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981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2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and, where appropriate, expand programs and services to meet the changing needs of Harrison County residents and businesses.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1D4E-507D-4756-86AB-7384BC64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667000"/>
            <a:ext cx="10157354" cy="388620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the types of programs that encourage reading through different types of activities (e.g., intergenerational learning and storytelling, graphic novel book circle,  county-wide reading competition).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the focus of adult programming.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Teen Advisory Council to identify and implement teen programming and services.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88-EDA9-4919-BF39-EFAC33F8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1447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3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the marketing of Library programs and services.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7009-3CF7-4CF9-8001-530A9500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286000"/>
            <a:ext cx="10157354" cy="388620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Intensify the marketing of library programs and services.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Intensify the marketing of the economic return to residents of the resources and services of the library.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Library Advocates Speakers Bureau to present information about the library – its resources, programs, events - to local groups.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1300-39E1-4047-A87F-8E455082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1676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4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the quality and scope of services to residents of Harrison County through access to outstanding staff and volunteers and expand community support for the library.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12A14-7EDB-4CEA-8ECB-96317FBE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590800"/>
            <a:ext cx="10157354" cy="358140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enhance the professional development of staff.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the number and roles of volunteers.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consider innovative programs and activities to expand the community’s support for the library as a core resource.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914401"/>
            <a:ext cx="7008574" cy="2286000"/>
          </a:xfrm>
        </p:spPr>
        <p:txBody>
          <a:bodyPr>
            <a:noAutofit/>
          </a:bodyPr>
          <a:lstStyle/>
          <a:p>
            <a:pPr algn="l" fontAlgn="base"/>
            <a:r>
              <a:rPr lang="en-US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library is the delivery room for the birth of ideas, a place where history comes to life.</a:t>
            </a:r>
          </a:p>
          <a:p>
            <a:r>
              <a:rPr lang="en-US" sz="1800" b="0" i="1" dirty="0">
                <a:solidFill>
                  <a:srgbClr val="555555"/>
                </a:solidFill>
                <a:effectLst/>
                <a:latin typeface="-apple-system"/>
              </a:rPr>
              <a:t>– </a:t>
            </a:r>
            <a:r>
              <a:rPr lang="en-US" sz="1800" b="0" dirty="0">
                <a:solidFill>
                  <a:srgbClr val="555555"/>
                </a:solidFill>
                <a:effectLst/>
                <a:latin typeface="-apple-system"/>
              </a:rPr>
              <a:t>Norman Cousins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4F653-E247-4FBD-B8A3-151672621F97}"/>
              </a:ext>
            </a:extLst>
          </p:cNvPr>
          <p:cNvSpPr txBox="1"/>
          <p:nvPr/>
        </p:nvSpPr>
        <p:spPr>
          <a:xfrm>
            <a:off x="812589" y="4114800"/>
            <a:ext cx="619432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US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Librarians are tour-guides for all </a:t>
            </a:r>
          </a:p>
          <a:p>
            <a:pPr algn="l" fontAlgn="base"/>
            <a:r>
              <a:rPr lang="en-US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knowledge.</a:t>
            </a:r>
          </a:p>
          <a:p>
            <a:r>
              <a:rPr lang="en-US" sz="18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Patrick Ness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65</TotalTime>
  <Words>400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Century Gothic</vt:lpstr>
      <vt:lpstr>Helvetica</vt:lpstr>
      <vt:lpstr>Symbol</vt:lpstr>
      <vt:lpstr>Times New Roman</vt:lpstr>
      <vt:lpstr>Books 16x9</vt:lpstr>
      <vt:lpstr>Cynthiana-Harrison County Public Library</vt:lpstr>
      <vt:lpstr>Engaging our community, providing access to information, inspiring life-long learning. </vt:lpstr>
      <vt:lpstr>GOAL 1  Ensure the library is a central resource for Harrison County residents through the adoption and implementation of a capital improvements and maintenance plan.</vt:lpstr>
      <vt:lpstr>GOAL 2  Enhance and, where appropriate, expand programs and services to meet the changing needs of Harrison County residents and businesses.</vt:lpstr>
      <vt:lpstr>GOAL 2  Enhance and, where appropriate, expand programs and services to meet the changing needs of Harrison County residents and businesses.</vt:lpstr>
      <vt:lpstr>GOAL 3  Expand the marketing of Library programs and services.</vt:lpstr>
      <vt:lpstr>Goal 4  Enhance the quality and scope of services to residents of Harrison County through access to outstanding staff and volunteers and expand community support for the library.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Cynthiana-Harrison County Public Library</dc:title>
  <dc:creator>Garkovich, Lorraine E.</dc:creator>
  <cp:lastModifiedBy>Kinzie Gaunce</cp:lastModifiedBy>
  <cp:revision>7</cp:revision>
  <dcterms:created xsi:type="dcterms:W3CDTF">2021-07-09T00:05:49Z</dcterms:created>
  <dcterms:modified xsi:type="dcterms:W3CDTF">2022-03-19T19:24:40Z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